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704173" ContentType="image/png"/>
  <Default Extension="000369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67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814d070741.74704173"/>
  <Relationship Id="rId3" Type="http://schemas.openxmlformats.org/officeDocument/2006/relationships/image" Target="../media/logo_673a1814ebab362.000369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38850"/>
          <a:chOff x="9525" y="9525"/>
          <a:chExt cx="9229725" cy="6038850"/>
        </a:xfrm>
      </p:grpSpPr>
      <p:pic>
        <p:nvPicPr>
          <p:cNvPr id="1" name="Figure 1: Pathogenetic Mechanisms of Cardiopulmonary Continuum in Acute Settings" descr="Figure 1: Pathogenetic Mechanisms of Cardiopulmonary Continuum in Acute Settin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76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lutkiene J, Balčiūnas M, Kablučko D, Vaitkevičiūtė L, Blaščiuk J, Danila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athogenetic Mechanisms of Cardiopulmonary Continuum in Acute Settin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3(1):56–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2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2024-11-17T16:21:40Z</dcterms:created>
  <dcterms:modified xsi:type="dcterms:W3CDTF">2024-11-17T16:21:40Z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