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04173" ContentType="image/png"/>
  <Default Extension="00036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814d070741.74704173"/>
  <Relationship Id="rId3" Type="http://schemas.openxmlformats.org/officeDocument/2006/relationships/image" Target="../media/logo_673a1814ebab362.00036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Figure 1: Pathogenetic Mechanisms of Cardiopulmonary Continuum in Acute Settings" descr="Figure 1: Pathogenetic Mechanisms of Cardiopulmonary Continuum in Acute Sett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Balčiūnas M, Kablučko D, Vaitkevičiūtė L, Blaščiuk J, Danil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hogenetic Mechanisms of Cardiopulmonary Continuum in Acute Sett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3(1):56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2024-11-17T16:21:40Z</dcterms:created>
  <dcterms:modified xsi:type="dcterms:W3CDTF">2024-11-17T16:21:40Z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