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119167" ContentType="image/png"/>
  <Default Extension="305428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51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1d510aa481.09119167"/>
  <Relationship Id="rId3" Type="http://schemas.openxmlformats.org/officeDocument/2006/relationships/image" Target="../media/logo_673a11d529cc632.305428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24575"/>
          <a:chOff x="9525" y="9525"/>
          <a:chExt cx="9229725" cy="6124575"/>
        </a:xfrm>
      </p:grpSpPr>
      <p:pic>
        <p:nvPicPr>
          <p:cNvPr id="1" name="Figure 2: Management of Exacerbated Respiratory Symptoms in Patients with Co-existent Heart Failure and Chronic Obstructive Pulmonary Disease" descr="Figure 2: Management of Exacerbated Respiratory Symptoms in Patients with Co-existent Heart Failure and Chronic Obstructive Pulmonary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5257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elutkiene J, Balčiūnas M, Kablučko D, Vaitkevičiūtė L, Blaščiuk J, Danila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Management of Exacerbated Respiratory Symptoms in Patients with Co-existent Heart Failure and Chronic Obstructive Pulmonary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3(1):56–6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2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2024-11-17T15:55:01Z</dcterms:created>
  <dcterms:modified xsi:type="dcterms:W3CDTF">2024-11-17T15:55:01Z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