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0855377" ContentType="image/png"/>
  <Default Extension="6312398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64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16c6d80b381.10855377"/>
  <Relationship Id="rId3" Type="http://schemas.openxmlformats.org/officeDocument/2006/relationships/image" Target="../media/logo_673a16c6eecf782.6312398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419475"/>
          <a:chOff x="9525" y="9525"/>
          <a:chExt cx="9229725" cy="3419475"/>
        </a:xfrm>
      </p:grpSpPr>
      <p:pic>
        <p:nvPicPr>
          <p:cNvPr id="1" name="Table 1: The Influence of Gender on Symptoms of Myocardial Ischaemia" descr="Table 1: The Influence of Gender on Symptoms of Myocardial Ischaem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00600" cy="2657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eteepe-Arachi T, Sharma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The Influence of Gender on Symptoms of Myocardial Ischaem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7;12(1):10–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6:32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2024-11-17T16:16:06Z</dcterms:created>
  <dcterms:modified xsi:type="dcterms:W3CDTF">2024-11-17T16:16:06Z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