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8160433" ContentType="image/png"/>
  <Default Extension="8576690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38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0caa4373911.18160433"/>
  <Relationship Id="rId3" Type="http://schemas.openxmlformats.org/officeDocument/2006/relationships/image" Target="../media/logo_673a0caa48b7262.8576690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81675"/>
          <a:chOff x="9525" y="9525"/>
          <a:chExt cx="9229725" cy="5781675"/>
        </a:xfrm>
      </p:grpSpPr>
      <p:pic>
        <p:nvPicPr>
          <p:cNvPr id="1" name="Figure 1: Risk Factors for CVD that are Common to Both Men and Women and those Specific to Women" descr="Figure 1: Risk Factors for CVD that are Common to Both Men and Women and those Specific to Wom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72025" cy="5019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teepe-Arachi T, Sharma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Risk Factors for CVD that are Common to Both Men and Women and those Specific to Wome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7;12(1):10–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6:32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2024-11-17T15:32:58Z</dcterms:created>
  <dcterms:modified xsi:type="dcterms:W3CDTF">2024-11-17T15:32:58Z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