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74893" ContentType="image/png"/>
  <Default Extension="131279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4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0aa418761.71674893"/>
  <Relationship Id="rId3" Type="http://schemas.openxmlformats.org/officeDocument/2006/relationships/image" Target="../media/logo_673a0f0abcdfc42.131279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Figure 2: Left Ventriculogram Demonstrating the Left Ventricular ‘Ballooning’ seen in Takotsubo Cardiomyopathy" descr="Figure 2: Left Ventriculogram Demonstrating the Left Ventricular ‘Ballooning’ seen in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teepe-Arachi T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Left Ventriculogram Demonstrating the Left Ventricular ‘Ballooning’ seen in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2024-11-17T15:43:06Z</dcterms:created>
  <dcterms:modified xsi:type="dcterms:W3CDTF">2024-11-17T15:43:06Z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