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1674893" ContentType="image/png"/>
  <Default Extension="1312791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44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0f0aa418761.71674893"/>
  <Relationship Id="rId3" Type="http://schemas.openxmlformats.org/officeDocument/2006/relationships/image" Target="../media/logo_673a0f0abcdfc42.1312791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76700"/>
          <a:chOff x="9525" y="9525"/>
          <a:chExt cx="9229725" cy="4076700"/>
        </a:xfrm>
      </p:grpSpPr>
      <p:pic>
        <p:nvPicPr>
          <p:cNvPr id="1" name="Figure 2: Left Ventriculogram Demonstrating the Left Ventricular ‘Ballooning’ seen in Takotsubo Cardiomyopathy" descr="Figure 2: Left Ventriculogram Demonstrating the Left Ventricular ‘Ballooning’ seen in Takotsubo Cardiomyopat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00600" cy="3314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eteepe-Arachi T, Sharma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Left Ventriculogram Demonstrating the Left Ventricular ‘Ballooning’ seen in Takotsubo Cardiomyopat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7;12(1):10–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6:32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2024-11-17T15:43:06Z</dcterms:created>
  <dcterms:modified xsi:type="dcterms:W3CDTF">2024-11-17T15:43:06Z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