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917078" ContentType="image/png"/>
  <Default Extension="296829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5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f436e74e11.96917078"/>
  <Relationship Id="rId3" Type="http://schemas.openxmlformats.org/officeDocument/2006/relationships/image" Target="../media/logo_673a0f4385e0322.296829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2: Factors Affecting the Accuracy of Cardiovascular Disease Diagnosis in Women" descr="Table 2: Factors Affecting the Accuracy of Cardiovascular Disease Diagnosis in Wom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71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teepe-Arachi T, Sharm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Factors Affecting the Accuracy of Cardiovascular Disease Diagnosis in Wom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10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32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2024-11-17T15:44:03Z</dcterms:created>
  <dcterms:modified xsi:type="dcterms:W3CDTF">2024-11-17T15:44:03Z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