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204413" ContentType="image/png"/>
  <Default Extension="063824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65c34a2861.12204413"/>
  <Relationship Id="rId3" Type="http://schemas.openxmlformats.org/officeDocument/2006/relationships/image" Target="../media/logo_673a165c4891072.063824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9550"/>
          <a:chOff x="9525" y="9525"/>
          <a:chExt cx="9229725" cy="4019550"/>
        </a:xfrm>
      </p:grpSpPr>
      <p:pic>
        <p:nvPicPr>
          <p:cNvPr id="1" name="Table 3: American Heart Association Guidance for the Prevention of Cardiovascular Disease Women" descr="Table 3: American Heart Association Guidance for the Prevention of Cardiovascular Disease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3257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teepe-Arachi T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American Heart Association Guidance for the Prevention of Cardiovascular Disease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1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2024-11-17T16:14:20Z</dcterms:created>
  <dcterms:modified xsi:type="dcterms:W3CDTF">2024-11-17T16:14:20Z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