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405366" ContentType="image/png"/>
  <Default Extension="028735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c51ba61a11.39405366"/>
  <Relationship Id="rId3" Type="http://schemas.openxmlformats.org/officeDocument/2006/relationships/image" Target="../media/logo_673a0c51c835572.028735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Sites of Action for Antiplatelet Agents" descr="Figure 1: Sites of Action for Antiplatelet Ag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48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yne K, Ferr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ites of Action for Antiplatelet Ag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3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2024-11-17T15:31:29Z</dcterms:created>
  <dcterms:modified xsi:type="dcterms:W3CDTF">2024-11-17T15:31:29Z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