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877426" ContentType="image/png"/>
  <Default Extension="815885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5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b9803bdd71.63877426"/>
  <Relationship Id="rId3" Type="http://schemas.openxmlformats.org/officeDocument/2006/relationships/image" Target="../media/logo_673a0b981f0ba32.815885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00525"/>
          <a:chOff x="9525" y="9525"/>
          <a:chExt cx="9229725" cy="4200525"/>
        </a:xfrm>
      </p:grpSpPr>
      <p:pic>
        <p:nvPicPr>
          <p:cNvPr id="1" name="Table 1: Characteristics of Antiplatelet Drugs" descr="Table 1: Characteristics of Antiplatelet Dru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yne K, Ferr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haracteristics of Antiplatelet Dru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3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2024-11-17T15:28:24Z</dcterms:created>
  <dcterms:modified xsi:type="dcterms:W3CDTF">2024-11-17T15:28:24Z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