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065765" ContentType="image/png"/>
  <Default Extension="7365071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0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d8d3bda621.73065765"/>
  <Relationship Id="rId3" Type="http://schemas.openxmlformats.org/officeDocument/2006/relationships/image" Target="../media/logo_673a0d8d4e13e62.7365071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Overview of the Diagnostic Process for Coronary Microvascular Dysfunction" descr="Figure 1: Overview of the Diagnostic Process for Coronary Microvascular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100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helsen MM, Mygind ND, Frestad D, Prescot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Overview of the Diagnostic Process for Coronary Microvascular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1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2024-11-17T15:36:45Z</dcterms:created>
  <dcterms:modified xsi:type="dcterms:W3CDTF">2024-11-17T15:36:45Z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