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344853" ContentType="image/png"/>
  <Default Extension="0691464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746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0fb7a61c921.62344853"/>
  <Relationship Id="rId3" Type="http://schemas.openxmlformats.org/officeDocument/2006/relationships/image" Target="../media/logo_673a0fb7ca54f52.0691464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able 1: Diagnostic Tests for Coronary Microvascular Dysfunction" descr="Table 1: Diagnostic Tests for Coronary Microvascular Dysfun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helsen MM, Mygind ND, Frestad D, Prescot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iagnostic Tests for Coronary Microvascular Dysfun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7;12(1):14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3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2024-11-17T15:45:59Z</dcterms:created>
  <dcterms:modified xsi:type="dcterms:W3CDTF">2024-11-17T15:45:59Z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