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882555" ContentType="image/png"/>
  <Default Extension="456584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f9fe4ef721.38882555"/>
  <Relationship Id="rId3" Type="http://schemas.openxmlformats.org/officeDocument/2006/relationships/image" Target="../media/logo_673a0fa00099f82.456584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38500"/>
          <a:chOff x="9525" y="9525"/>
          <a:chExt cx="9229725" cy="3238500"/>
        </a:xfrm>
      </p:grpSpPr>
      <p:pic>
        <p:nvPicPr>
          <p:cNvPr id="1" name="Figure 1: Pseudo-type II infra-His Block Secondary to a Concealed His Bundle Depolarisation in a Patient with Right Bundle Branch Block and Left-Axis Deviation" descr="Figure 1: Pseudo-type II infra-His Block Secondary to a Concealed His Bundle Depolarisation in a Patient with Right Bundle Branch Block and Left-Axis Devi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19650" cy="2371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seudo-type II infra-His Block Secondary to a Concealed His Bundle Depolarisation in a Patient with Right Bundle Branch Block and Left-Axis Devi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2024-11-17T15:45:36Z</dcterms:created>
  <dcterms:modified xsi:type="dcterms:W3CDTF">2024-11-17T15:45:36Z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