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375339" ContentType="image/png"/>
  <Default Extension="158550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67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7ef8179491.74375339"/>
  <Relationship Id="rId3" Type="http://schemas.openxmlformats.org/officeDocument/2006/relationships/image" Target="../media/logo_673a17ef8fbb012.158550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86250"/>
          <a:chOff x="9525" y="9525"/>
          <a:chExt cx="9229725" cy="4286250"/>
        </a:xfrm>
      </p:grpSpPr>
      <p:pic>
        <p:nvPicPr>
          <p:cNvPr id="1" name="Table 1: Recommendations for Electrophysiology Study in Selecting Patients for Permanent Pacing" descr="Table 1: Recommendations for Electrophysiology Study in Selecting Patients for Permanent Pac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91075" cy="3524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osephson M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Recommendations for Electrophysiology Study in Selecting Patients for Permanent Pac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1):24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3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2024-11-17T16:21:03Z</dcterms:created>
  <dcterms:modified xsi:type="dcterms:W3CDTF">2024-11-17T16:21:03Z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