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26570" ContentType="image/png"/>
  <Default Extension="297579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ec08fe681.47226570"/>
  <Relationship Id="rId3" Type="http://schemas.openxmlformats.org/officeDocument/2006/relationships/image" Target="../media/logo_673a0eec2400d62.297579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Markedly Prolonged H-V Interval in the Presence of a Normal Overall P-R Interval" descr="Figure 2: Markedly Prolonged H-V Interval in the Presence of a Normal Overall P-R Inter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arkedly Prolonged H-V Interval in the Presence of a Normal Overall P-R Inter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2024-11-17T15:42:36Z</dcterms:created>
  <dcterms:modified xsi:type="dcterms:W3CDTF">2024-11-17T15:42:36Z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