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882147" ContentType="image/png"/>
  <Default Extension="420385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7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c315535181.87882147"/>
  <Relationship Id="rId3" Type="http://schemas.openxmlformats.org/officeDocument/2006/relationships/image" Target="../media/logo_673a0c316b57152.420385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34075"/>
          <a:chOff x="9525" y="9525"/>
          <a:chExt cx="9229725" cy="5934075"/>
        </a:xfrm>
      </p:grpSpPr>
      <p:pic>
        <p:nvPicPr>
          <p:cNvPr id="1" name="Figure 3: Prolonged P-R Interval with a Normal H-V Interval" descr="Figure 3: Prolonged P-R Interval with a Normal H-V Interv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5172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Prolonged P-R Interval with a Normal H-V Interv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2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2024-11-17T15:30:57Z</dcterms:created>
  <dcterms:modified xsi:type="dcterms:W3CDTF">2024-11-17T15:30:57Z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