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82147" ContentType="image/png"/>
  <Default Extension="420385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315535181.87882147"/>
  <Relationship Id="rId3" Type="http://schemas.openxmlformats.org/officeDocument/2006/relationships/image" Target="../media/logo_673a0c316b57152.420385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Figure 3: Prolonged P-R Interval with a Normal H-V Interval" descr="Figure 3: Prolonged P-R Interval with a Normal H-V Inter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olonged P-R Interval with a Normal H-V Inter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2024-11-17T15:30:57Z</dcterms:created>
  <dcterms:modified xsi:type="dcterms:W3CDTF">2024-11-17T15:30:57Z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