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809274" ContentType="image/png"/>
  <Default Extension="461272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72319b0b91.14809274"/>
  <Relationship Id="rId3" Type="http://schemas.openxmlformats.org/officeDocument/2006/relationships/image" Target="../media/logo_673a17232f9e232.461272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86475"/>
          <a:chOff x="9525" y="9525"/>
          <a:chExt cx="9229725" cy="6086475"/>
        </a:xfrm>
      </p:grpSpPr>
      <p:pic>
        <p:nvPicPr>
          <p:cNvPr id="1" name="Figure 4: Normal H-V Interval in Left Bundle Branch Despite P-R Prolongation and Marked QRS Complex Widening" descr="Figure 4: Normal H-V Interval in Left Bundle Branch Despite P-R Prolongation and Marked QRS Complex Widen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9650" cy="5324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Normal H-V Interval in Left Bundle Branch Despite P-R Prolongation and Marked QRS Complex Widen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1):24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2024-11-17T16:17:39Z</dcterms:created>
  <dcterms:modified xsi:type="dcterms:W3CDTF">2024-11-17T16:17:39Z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