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1062369" ContentType="image/png"/>
  <Default Extension="514538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80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d3e89dd261.21062369"/>
  <Relationship Id="rId3" Type="http://schemas.openxmlformats.org/officeDocument/2006/relationships/image" Target="../media/logo_673a1d3e9eb4292.514538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81725"/>
          <a:chOff x="9525" y="9525"/>
          <a:chExt cx="9229725" cy="6181725"/>
        </a:xfrm>
      </p:grpSpPr>
      <p:pic>
        <p:nvPicPr>
          <p:cNvPr id="1" name="Figure 5: Effect of Procainamide on H-V Interval" descr="Figure 5: Effect of Procainamide on H-V Interv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91075" cy="5419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osephson M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Effect of Procainamide on H-V Interv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1):24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3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2024-11-17T16:43:42Z</dcterms:created>
  <dcterms:modified xsi:type="dcterms:W3CDTF">2024-11-17T16:43:42Z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