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250788" ContentType="image/png"/>
  <Default Extension="493094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06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02c4647c71.83250788"/>
  <Relationship Id="rId3" Type="http://schemas.openxmlformats.org/officeDocument/2006/relationships/image" Target="../media/logo_673a002c6e1be82.493094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86450"/>
          <a:chOff x="9525" y="9525"/>
          <a:chExt cx="9229725" cy="5886450"/>
        </a:xfrm>
      </p:grpSpPr>
      <p:pic>
        <p:nvPicPr>
          <p:cNvPr id="1" name="Figure 6: Effect of Procainamide on H-V Response to Pacing" descr="Figure 6: Effect of Procainamide on H-V Response to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24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Effect of Procainamide on H-V Response to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2024-11-17T14:39:40Z</dcterms:created>
  <dcterms:modified xsi:type="dcterms:W3CDTF">2024-11-17T14:39:40Z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