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417549" ContentType="image/png"/>
  <Default Extension="151670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febbac1c61.84417549"/>
  <Relationship Id="rId3" Type="http://schemas.openxmlformats.org/officeDocument/2006/relationships/image" Target="../media/logo_6739ffebde5bb82.151670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76625"/>
          <a:chOff x="9525" y="9525"/>
          <a:chExt cx="9229725" cy="3476625"/>
        </a:xfrm>
      </p:grpSpPr>
      <p:pic>
        <p:nvPicPr>
          <p:cNvPr id="1" name="Figure 7: Unmasking of Decreased Infra-His Conduction Reserve by Atrial Pacing" descr="Figure 7: Unmasking of Decreased Infra-His Conduction Reserve by Atrial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14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Unmasking of Decreased Infra-His Conduction Reserve by Atrial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2024-11-17T14:38:35Z</dcterms:created>
  <dcterms:modified xsi:type="dcterms:W3CDTF">2024-11-17T14:38:35Z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