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667809" ContentType="image/png"/>
  <Default Extension="195447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9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b066791791.07667809"/>
  <Relationship Id="rId3" Type="http://schemas.openxmlformats.org/officeDocument/2006/relationships/image" Target="../media/logo_6739fb067aa6b12.195447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95675"/>
          <a:chOff x="9525" y="9525"/>
          <a:chExt cx="9229725" cy="3495675"/>
        </a:xfrm>
      </p:grpSpPr>
      <p:pic>
        <p:nvPicPr>
          <p:cNvPr id="1" name="Table 2: Indications for Electrophysiology Study of Atrioventricular Block" descr="Table 2: Indications for Electrophysiology Study of Atrioventricular Bl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2733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Indications for Electrophysiology Study of Atrioventricular Bl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2024-11-17T14:17:42Z</dcterms:created>
  <dcterms:modified xsi:type="dcterms:W3CDTF">2024-11-17T14:17:42Z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