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051827" ContentType="image/png"/>
  <Default Extension="186815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9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b1e397a741.87051827"/>
  <Relationship Id="rId3" Type="http://schemas.openxmlformats.org/officeDocument/2006/relationships/image" Target="../media/logo_6739fb1e57f0802.186815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Figure 1: Diagram Showing How Recordings are Made Pre- and Post-left Ventricular Endocardial Resection for Treatment of Ventricular Tachycardia" descr="Figure 1: Diagram Showing How Recordings are Made Pre- and Post-left Ventricular Endocardial Resection for Treatment of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10125" cy="3810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agram Showing How Recordings are Made Pre- and Post-left Ventricular Endocardial Resection for Treatment of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9-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6.1:ED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2024-11-17T14:18:06Z</dcterms:created>
  <dcterms:modified xsi:type="dcterms:W3CDTF">2024-11-17T14:18:06Z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