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7051827" ContentType="image/png"/>
  <Default Extension="1868151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93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fb1e397a741.87051827"/>
  <Relationship Id="rId3" Type="http://schemas.openxmlformats.org/officeDocument/2006/relationships/image" Target="../media/logo_6739fb1e57f0802.1868151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76775"/>
          <a:chOff x="9525" y="9525"/>
          <a:chExt cx="9229725" cy="4676775"/>
        </a:xfrm>
      </p:grpSpPr>
      <p:pic>
        <p:nvPicPr>
          <p:cNvPr id="1" name="Figure 1: Diagram Showing How Recordings are Made Pre- and Post-left Ventricular Endocardial Resection for Treatment of Ventricular Tachycardia" descr="Figure 1: Diagram Showing How Recordings are Made Pre- and Post-left Ventricular Endocardial Resection for Treatment of Ventricular Tachycard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810125" cy="3810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iller J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Diagram Showing How Recordings are Made Pre- and Post-left Ventricular Endocardial Resection for Treatment of Ventricular Tachycard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1):9-1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6.1:ED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2024-11-17T14:18:06Z</dcterms:created>
  <dcterms:modified xsi:type="dcterms:W3CDTF">2024-11-17T14:18:06Z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