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83890" ContentType="image/png"/>
  <Default Extension="56037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98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cfb4e09d51.71683890"/>
  <Relationship Id="rId3" Type="http://schemas.openxmlformats.org/officeDocument/2006/relationships/image" Target="../media/logo_6739fcfb7062a62.56037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Recordings from 20-bipolar Electrode Array" descr="Figure 2: Recordings from 20-bipolar Electrode Arr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cordings from 20-bipolar Electrode Arr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9-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6.1:ED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2024-11-17T14:26:03Z</dcterms:created>
  <dcterms:modified xsi:type="dcterms:W3CDTF">2024-11-17T14:26:03Z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