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244396" ContentType="image/png"/>
  <Default Extension="543400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49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0fe8737e01.43244396"/>
  <Relationship Id="rId3" Type="http://schemas.openxmlformats.org/officeDocument/2006/relationships/image" Target="../media/logo_673a10fea015f32.543400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72125"/>
          <a:chOff x="9525" y="9525"/>
          <a:chExt cx="9229725" cy="5572125"/>
        </a:xfrm>
      </p:grpSpPr>
      <p:pic>
        <p:nvPicPr>
          <p:cNvPr id="1" name="Figure 1: ECG during Sinus Rhythm and Atrial Pacing Demonstrating Characteristics of Mahaim Conduction" descr="Figure 1: ECG during Sinus Rhythm and Atrial Pacing Demonstrating Characteristics of Mahaim Condu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10125" cy="4810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, Wellens HJ, Josephson M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ECG during Sinus Rhythm and Atrial Pacing Demonstrating Characteristics of Mahaim Condu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1):29–3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35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2024-11-17T15:51:26Z</dcterms:created>
  <dcterms:modified xsi:type="dcterms:W3CDTF">2024-11-17T15:51:26Z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