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387563" ContentType="image/png"/>
  <Default Extension="737988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ee96733431.14387563"/>
  <Relationship Id="rId3" Type="http://schemas.openxmlformats.org/officeDocument/2006/relationships/image" Target="../media/logo_6739fee98643d72.737988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Figure 3: 12-lead ECG of Three Different Patients with Antidromic Tachycardia" descr="Figure 3: 12-lead ECG of Three Different Patients with Antidromic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Wellens HJ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12-lead ECG of Three Different Patients with Antidromic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9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2024-11-17T14:34:17Z</dcterms:created>
  <dcterms:modified xsi:type="dcterms:W3CDTF">2024-11-17T14:34:17Z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