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4387563" ContentType="image/png"/>
  <Default Extension="7379880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703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fee96733431.14387563"/>
  <Relationship Id="rId3" Type="http://schemas.openxmlformats.org/officeDocument/2006/relationships/image" Target="../media/logo_6739fee98643d72.7379880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238875"/>
          <a:chOff x="9525" y="9525"/>
          <a:chExt cx="9229725" cy="6238875"/>
        </a:xfrm>
      </p:grpSpPr>
      <p:pic>
        <p:nvPicPr>
          <p:cNvPr id="1" name="Figure 3: 12-lead ECG of Three Different Patients with Antidromic Tachycardia" descr="Figure 3: 12-lead ECG of Three Different Patients with Antidromic Tachycardi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819650" cy="54768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tritsis DG, Wellens HJ, Josephson M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12-lead ECG of Three Different Patients with Antidromic Tachycard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7;6(1):29–3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6:35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2024-11-17T14:34:17Z</dcterms:created>
  <dcterms:modified xsi:type="dcterms:W3CDTF">2024-11-17T14:34:17Z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