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447973" ContentType="image/png"/>
  <Default Extension="277567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05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faaa85b291.10447973"/>
  <Relationship Id="rId3" Type="http://schemas.openxmlformats.org/officeDocument/2006/relationships/image" Target="../media/logo_6739ffaab947e32.277567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72050"/>
          <a:chOff x="9525" y="9525"/>
          <a:chExt cx="9229725" cy="4972050"/>
        </a:xfrm>
      </p:grpSpPr>
      <p:pic>
        <p:nvPicPr>
          <p:cNvPr id="1" name="Figure 2: Induction of Tachycardia by Atrial (left panel) and Ventricular Pacing (right panel)" descr="Figure 2: Induction of Tachycardia by Atrial (left panel) and Ventricular Pacing (right panel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19650" cy="4210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, Wellens HJ, Josephson M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Induction of Tachycardia by Atrial (left panel) and Ventricular Pacing (right panel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1):29–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35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2024-11-17T14:37:30Z</dcterms:created>
  <dcterms:modified xsi:type="dcterms:W3CDTF">2024-11-17T14:37:30Z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