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864418" ContentType="image/png"/>
  <Default Extension="536185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eee01d9b01.57864418"/>
  <Relationship Id="rId3" Type="http://schemas.openxmlformats.org/officeDocument/2006/relationships/image" Target="../media/logo_6739feee24b9d72.536185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Change in QRS Morphology from Short to Long V-A Atrioventricular Re-entrant Tachycardia" descr="Figure 4: Change in QRS Morphology from Short to Long V-A Atrioventricular Re-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43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Wellens HJ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hange in QRS Morphology from Short to Long V-A Atrioventricular Re-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9–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2024-11-17T14:34:22Z</dcterms:created>
  <dcterms:modified xsi:type="dcterms:W3CDTF">2024-11-17T14:34:22Z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