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263904" ContentType="image/png"/>
  <Default Extension="080019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0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032322ca21.61263904"/>
  <Relationship Id="rId3" Type="http://schemas.openxmlformats.org/officeDocument/2006/relationships/image" Target="../media/logo_673a00324296762.080019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48325"/>
          <a:chOff x="9525" y="9525"/>
          <a:chExt cx="9229725" cy="5648325"/>
        </a:xfrm>
      </p:grpSpPr>
      <p:pic>
        <p:nvPicPr>
          <p:cNvPr id="1" name="Figure 5: Site of Ablation of Each Atriofascicular Fibre at the Tricuspid Annulus in 48 Different Antidromic Tachycardias" descr="Figure 5: Site of Ablation of Each Atriofascicular Fibre at the Tricuspid Annulus in 48 Different Antidromic Tachycard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91075" cy="4781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Wellens HJ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Site of Ablation of Each Atriofascicular Fibre at the Tricuspid Annulus in 48 Different Antidromic Tachycard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9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2024-11-17T14:39:46Z</dcterms:created>
  <dcterms:modified xsi:type="dcterms:W3CDTF">2024-11-17T14:39:46Z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