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389093" ContentType="image/png"/>
  <Default Extension="030792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9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cb2d7c2f01.43389093"/>
  <Relationship Id="rId3" Type="http://schemas.openxmlformats.org/officeDocument/2006/relationships/image" Target="../media/logo_6739fcb2f245382.030792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Figure 6: Atrial Resetting of Tachycardia and Recording of Mahaim Potential" descr="Figure 6: Atrial Resetting of Tachycardia and Recording of Mahaim Potent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Wellens HJ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Atrial Resetting of Tachycardia and Recording of Mahaim Potent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9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2024-11-17T14:24:50Z</dcterms:created>
  <dcterms:modified xsi:type="dcterms:W3CDTF">2024-11-17T14:24:50Z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