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553118" ContentType="image/png"/>
  <Default Extension="792508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de0a404851.08553118"/>
  <Relationship Id="rId3" Type="http://schemas.openxmlformats.org/officeDocument/2006/relationships/image" Target="../media/logo_6739fde0a899c12.792508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Figure 1: Burden of Heart Failure" descr="Figure 1: Burden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57800" cy="4048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varese G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Burden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7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2024-11-17T14:29:52Z</dcterms:created>
  <dcterms:modified xsi:type="dcterms:W3CDTF">2024-11-17T14:29:52Z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