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107674" ContentType="image/png"/>
  <Default Extension="973822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1fbccb6e61.17107674"/>
  <Relationship Id="rId3" Type="http://schemas.openxmlformats.org/officeDocument/2006/relationships/image" Target="../media/logo_6739f1fbe613382.973822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24375"/>
          <a:chOff x="9525" y="9525"/>
          <a:chExt cx="9229725" cy="4524375"/>
        </a:xfrm>
      </p:grpSpPr>
      <p:pic>
        <p:nvPicPr>
          <p:cNvPr id="1" name="Figure 2: Prevalence and Incidence of Heart Failure Worldwide" descr="Figure 2: Prevalence and Incidence of Heart Failure Worldw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57800" cy="3762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varese G, 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evalence and Incidence of Heart Failure Worldwi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7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2024-11-17T13:39:07Z</dcterms:created>
  <dcterms:modified xsi:type="dcterms:W3CDTF">2024-11-17T13:39:07Z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