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596837" ContentType="image/png"/>
  <Default Extension="341868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26a9cd9631.66596837"/>
  <Relationship Id="rId3" Type="http://schemas.openxmlformats.org/officeDocument/2006/relationships/image" Target="../media/logo_6739f26ab12bc72.341868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Figure 3: Distribution of Left Ventricular Ejection Fraction in Heart Failure" descr="Figure 3: Distribution of Left Ventricular Ejection Fracti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33975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stribution of Left Ventricular Ejection Fracti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7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2024-11-17T13:40:58Z</dcterms:created>
  <dcterms:modified xsi:type="dcterms:W3CDTF">2024-11-17T13:40:58Z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