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3326342" ContentType="image/png"/>
  <Default Extension="6054033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70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f2139470e21.73326342"/>
  <Relationship Id="rId3" Type="http://schemas.openxmlformats.org/officeDocument/2006/relationships/image" Target="../media/logo_6739f213a567112.6054033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53200"/>
          <a:chOff x="9525" y="9525"/>
          <a:chExt cx="9229725" cy="6553200"/>
        </a:xfrm>
      </p:grpSpPr>
      <p:pic>
        <p:nvPicPr>
          <p:cNvPr id="1" name="Figure 4: Temporal Trends in Heart Failure with Preserved Ejection Fraction and Heart Failure with Reduced Ejection Fraction" descr="Figure 4: Temporal Trends in Heart Failure with Preserved Ejection Fraction and Heart Failure with Reduced Ejection Fra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5238750" cy="56864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avarese G, Lund L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4: Temporal Trends in Heart Failure with Preserved Ejection Fraction and Heart Failure with Reduced Ejection Fra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7;3(1):7–1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6:25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2024-11-17T13:39:31Z</dcterms:created>
  <dcterms:modified xsi:type="dcterms:W3CDTF">2024-11-17T13:39:31Z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