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451501" ContentType="image/png"/>
  <Default Extension="562896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78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5498292741.36451501"/>
  <Relationship Id="rId3" Type="http://schemas.openxmlformats.org/officeDocument/2006/relationships/image" Target="../media/logo_6739f5499736932.562896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Analysis of Ventricular–Arterial Coupling in the Pressure–Volume Plane" descr="Figure 1: Analysis of Ventricular–Arterial Coupling in the Pressure–Volume Pla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863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irinos JA, Sweitzer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nalysis of Ventricular–Arterial Coupling in the Pressure–Volume Plan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1):12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2024-11-17T13:53:13Z</dcterms:created>
  <dcterms:modified xsi:type="dcterms:W3CDTF">2024-11-17T13:53:13Z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