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9584738" ContentType="image/png"/>
  <Default Extension="712020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09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015d9aafb41.59584738"/>
  <Relationship Id="rId3" Type="http://schemas.openxmlformats.org/officeDocument/2006/relationships/image" Target="../media/logo_673a015db2cf252.712020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: Example of Measurements of Central Pressure and Flow Data" descr="Figure 2: Example of Measurements of Central Pressure and Flow Dat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5909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irinos JA, Sweitzer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Example of Measurements of Central Pressure and Flow Dat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1):12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7:4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2024-11-17T14:44:45Z</dcterms:created>
  <dcterms:modified xsi:type="dcterms:W3CDTF">2024-11-17T14:44:45Z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