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628303" ContentType="image/png"/>
  <Default Extension="93217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4d8b94061.81628303"/>
  <Relationship Id="rId3" Type="http://schemas.openxmlformats.org/officeDocument/2006/relationships/image" Target="../media/logo_6739f14da5ffe42.93217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Assessment of Arterial Load and Ventricular– Arterial Interactions with Pressure–Flow Relations" descr="Figure 3: Assessment of Arterial Load and Ventricular– Arterial Interactions with Pressure–Flow Rel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228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rinos JA, Sweitzer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ssessment of Arterial Load and Ventricular– Arterial Interactions with Pressure–Flow Rel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2024-11-17T13:36:13Z</dcterms:created>
  <dcterms:modified xsi:type="dcterms:W3CDTF">2024-11-17T13:36:13Z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