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693773" ContentType="image/png"/>
  <Default Extension="103388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1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eb1aec7f81.43693773"/>
  <Relationship Id="rId3" Type="http://schemas.openxmlformats.org/officeDocument/2006/relationships/image" Target="../media/logo_6739eeb1ca6b162.103388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05250"/>
          <a:chOff x="9525" y="9525"/>
          <a:chExt cx="9229725" cy="3905250"/>
        </a:xfrm>
      </p:grpSpPr>
      <p:pic>
        <p:nvPicPr>
          <p:cNvPr id="1" name="Figure 4: Time-Resolved Myocardial Wall Stress of a Normal Aged Left Ventricle" descr="Figure 4: Time-Resolved Myocardial Wall Stress of a Normal Aged Left Ventric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43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irinos JA, Sweitzer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Time-Resolved Myocardial Wall Stress of a Normal Aged Left Ventric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1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2024-11-17T13:25:05Z</dcterms:created>
  <dcterms:modified xsi:type="dcterms:W3CDTF">2024-11-17T13:25:05Z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