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72907" ContentType="image/png"/>
  <Default Extension="52105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77c65bc01.06972907"/>
  <Relationship Id="rId3" Type="http://schemas.openxmlformats.org/officeDocument/2006/relationships/image" Target="../media/logo_6739ef77dc7cf42.52105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Figure 5: The Impact of Wave Reflections on Late Systolic Load" descr="Figure 5: The Impact of Wave Reflections on Late Systolic Lo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rinos JA, Sweitzer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he Impact of Wave Reflections on Late Systolic Lo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2024-11-17T13:28:23Z</dcterms:created>
  <dcterms:modified xsi:type="dcterms:W3CDTF">2024-11-17T13:28:23Z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