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660777" ContentType="image/png"/>
  <Default Extension="130922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5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ca81aae091.38660777"/>
  <Relationship Id="rId3" Type="http://schemas.openxmlformats.org/officeDocument/2006/relationships/image" Target="../media/logo_6739eca82ad7862.130922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67050"/>
          <a:chOff x="9525" y="9525"/>
          <a:chExt cx="9229725" cy="3067050"/>
        </a:xfrm>
      </p:grpSpPr>
      <p:pic>
        <p:nvPicPr>
          <p:cNvPr id="1" name="Table 1: Putative Mechanisms for Cardiac Atrophy in Cancer Patients" descr="Table 1: Putative Mechanisms for Cardiac Atrophy in Cancer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2305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weeney M, Yiu A, Lyon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utative Mechanisms for Cardiac Atrophy in Cancer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62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2024-11-17T13:16:24Z</dcterms:created>
  <dcterms:modified xsi:type="dcterms:W3CDTF">2024-11-17T13:16:24Z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