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520517" ContentType="image/png"/>
  <Default Extension="54934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4ec7d20641.88520517"/>
  <Relationship Id="rId3" Type="http://schemas.openxmlformats.org/officeDocument/2006/relationships/image" Target="../media/logo_6739f4ec8cd0862.54934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52750"/>
          <a:chOff x="9525" y="9525"/>
          <a:chExt cx="9229725" cy="2952750"/>
        </a:xfrm>
      </p:grpSpPr>
      <p:pic>
        <p:nvPicPr>
          <p:cNvPr id="1" name="Table 2: Preventive and Treatment Strategies in Cardiac Atrophy" descr="Table 2: Preventive and Treatment Strategies in Cardiac Atro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2190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weeney M, Yiu A, Lyo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reventive and Treatment Strategies in Cardiac Atro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6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2024-11-17T13:51:40Z</dcterms:created>
  <dcterms:modified xsi:type="dcterms:W3CDTF">2024-11-17T13:51:40Z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