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811726" ContentType="image/png"/>
  <Default Extension="454705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0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e43299a551.94811726"/>
  <Relationship Id="rId3" Type="http://schemas.openxmlformats.org/officeDocument/2006/relationships/image" Target="../media/logo_6739ee433d36e22.454705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Beta-blocker Titration Achievement in Clinical Practice" descr="Table 1: Beta-blocker Titration Achievement in Clinical Pract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86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herton JJ, Hickey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Beta-blocker Titration Achievement in Clinical Pract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25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2024-11-17T13:23:15Z</dcterms:created>
  <dcterms:modified xsi:type="dcterms:W3CDTF">2024-11-17T13:23:15Z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