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94811726" ContentType="image/png"/>
  <Default Extension="45470528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6606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ee43299a551.94811726"/>
  <Relationship Id="rId3" Type="http://schemas.openxmlformats.org/officeDocument/2006/relationships/image" Target="../media/logo_6739ee433d36e22.45470528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Table 1: Beta-blocker Titration Achievement in Clinical Practice" descr="Table 1: Beta-blocker Titration Achievement in Clinical Practic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086225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Atherton JJ, Hickey 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able 1: Beta-blocker Titration Achievement in Clinical Practic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17;3(1):25–32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17:1: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9">
  <a:themeElements>
    <a:clrScheme name="Theme7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2024-11-17T13:23:15Z</dcterms:created>
  <dcterms:modified xsi:type="dcterms:W3CDTF">2024-11-17T13:23:15Z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