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923060" ContentType="image/png"/>
  <Default Extension="996023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5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dc312ab061.16923060"/>
  <Relationship Id="rId3" Type="http://schemas.openxmlformats.org/officeDocument/2006/relationships/image" Target="../media/logo_6739edc33129142.996023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Cont." descr="Table 1: Con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herton JJ, Hickey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n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25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2024-11-17T13:21:07Z</dcterms:created>
  <dcterms:modified xsi:type="dcterms:W3CDTF">2024-11-17T13:21:07Z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