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749671" ContentType="image/png"/>
  <Default Extension="549940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8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624324b871.52749671"/>
  <Relationship Id="rId3" Type="http://schemas.openxmlformats.org/officeDocument/2006/relationships/image" Target="../media/logo_6739f6244263d42.549940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24325"/>
          <a:chOff x="9525" y="9525"/>
          <a:chExt cx="9229725" cy="4124325"/>
        </a:xfrm>
      </p:grpSpPr>
      <p:pic>
        <p:nvPicPr>
          <p:cNvPr id="1" name="Table 2: Strategies to Improve Medication Titration in Heart Failure" descr="Table 2: Strategies to Improve Medication Titration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3362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herton JJ, Hickey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trategies to Improve Medication Titration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25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2024-11-17T13:56:52Z</dcterms:created>
  <dcterms:modified xsi:type="dcterms:W3CDTF">2024-11-17T13:56:52Z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