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81028" ContentType="image/png"/>
  <Default Extension="70667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8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ed67fa721.17781028"/>
  <Relationship Id="rId3" Type="http://schemas.openxmlformats.org/officeDocument/2006/relationships/image" Target="../media/logo_6739f5ed872e702.70667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Figure 1: Mechanisms of Action of ZS-9 and Patiromer" descr="Figure 1: Mechanisms of Action of ZS-9 and Patirom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insc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chanisms of Action of ZS-9 and Patirom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3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2024-11-17T13:55:57Z</dcterms:created>
  <dcterms:modified xsi:type="dcterms:W3CDTF">2024-11-17T13:55:57Z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