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740072" ContentType="image/png"/>
  <Default Extension="966181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5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0007f08791.82740072"/>
  <Relationship Id="rId3" Type="http://schemas.openxmlformats.org/officeDocument/2006/relationships/image" Target="../media/logo_6739f0009509b02.966181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Key Clinical Studies Involving ZS-9 and Patiromer" descr="Table 1: Key Clinical Studies Involving ZS-9 and Patirom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71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inscak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Key Clinical Studies Involving ZS-9 and Patirom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33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.2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2024-11-17T13:30:40Z</dcterms:created>
  <dcterms:modified xsi:type="dcterms:W3CDTF">2024-11-17T13:30:40Z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