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164639" ContentType="image/png"/>
  <Default Extension="216119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7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4ad76afc21.33164639"/>
  <Relationship Id="rId3" Type="http://schemas.openxmlformats.org/officeDocument/2006/relationships/image" Target="../media/logo_6739f4ad8bd8c02.216119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05225"/>
          <a:chOff x="9525" y="9525"/>
          <a:chExt cx="9229725" cy="3705225"/>
        </a:xfrm>
      </p:grpSpPr>
      <p:pic>
        <p:nvPicPr>
          <p:cNvPr id="1" name="Figure 2: ZS-9 Pore Detail" descr="Figure 2: ZS-9 Pore Detai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43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inscak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ZS-9 Pore Deta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3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.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2024-11-17T13:50:37Z</dcterms:created>
  <dcterms:modified xsi:type="dcterms:W3CDTF">2024-11-17T13:50:37Z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