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8453904" ContentType="image/png"/>
  <Default Extension="8587296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66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07b9134441.38453904"/>
  <Relationship Id="rId3" Type="http://schemas.openxmlformats.org/officeDocument/2006/relationships/image" Target="../media/logo_6739f07b9ef6412.8587296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14975"/>
          <a:chOff x="9525" y="9525"/>
          <a:chExt cx="9229725" cy="5514975"/>
        </a:xfrm>
      </p:grpSpPr>
      <p:pic>
        <p:nvPicPr>
          <p:cNvPr id="1" name="Table 2: Comparison of Therapies for Intermittent Hyperkalaemia" descr="Table 2: Comparison of Therapies for Intermittent Hyperkalaem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19700" cy="4752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ainscak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Comparison of Therapies for Intermittent Hyperkalaem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1):33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7.2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2024-11-17T13:32:43Z</dcterms:created>
  <dcterms:modified xsi:type="dcterms:W3CDTF">2024-11-17T13:32:43Z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