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453904" ContentType="image/png"/>
  <Default Extension="858729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7b9134441.38453904"/>
  <Relationship Id="rId3" Type="http://schemas.openxmlformats.org/officeDocument/2006/relationships/image" Target="../media/logo_6739f07b9ef6412.858729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Table 2: Comparison of Therapies for Intermittent Hyperkalaemia" descr="Table 2: Comparison of Therapies for Intermittent Hyperkal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insca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omparison of Therapies for Intermittent Hyperkal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3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.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2024-11-17T13:32:43Z</dcterms:created>
  <dcterms:modified xsi:type="dcterms:W3CDTF">2024-11-17T13:32:43Z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