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225046" ContentType="image/png"/>
  <Default Extension="518521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f74821a731.96225046"/>
  <Relationship Id="rId3" Type="http://schemas.openxmlformats.org/officeDocument/2006/relationships/image" Target="../media/logo_6739ef749a10092.518521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72300"/>
          <a:chOff x="9525" y="9525"/>
          <a:chExt cx="9229725" cy="6972300"/>
        </a:xfrm>
      </p:grpSpPr>
      <p:pic>
        <p:nvPicPr>
          <p:cNvPr id="1" name="Table 1: Selected Fixed Dose Combinations Approved in Europe for the Treatment of Hypertension" descr="Table 1: Selected Fixed Dose Combinations Approved in Europe for the Treatment of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10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ellamo F, Werdan K, Narkiewicz K, Rosano G, Volterra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elected Fixed Dose Combinations Approved in Europe for the Treatment of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4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2024-11-17T13:28:20Z</dcterms:created>
  <dcterms:modified xsi:type="dcterms:W3CDTF">2024-11-17T13:28:20Z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