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046560" ContentType="image/png"/>
  <Default Extension="466933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60571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6f08d6607d5f71.12046560"/>
  <Relationship Id="rId3" Type="http://schemas.openxmlformats.org/officeDocument/2006/relationships/image" Target="../media/logo_66f08d661683c72.466933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91100"/>
          <a:chOff x="9525" y="9525"/>
          <a:chExt cx="9229725" cy="4991100"/>
        </a:xfrm>
      </p:grpSpPr>
      <p:pic>
        <p:nvPicPr>
          <p:cNvPr id="1" name="Table 2: Fixed Dose Combinations Approved in Europe for the Treatment of Ischemic Heart Disease" descr="Table 2: Fixed Dose Combinations Approved in Europe for the Treatment of Ischemic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48275" cy="4229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ellamo F, Werdan K, Narkiewicz K, Rosano G, Volterran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Fixed Dose Combinations Approved in Europe for the Treatment of Ischemic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1):4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5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2024-09-22T21:34:30Z</dcterms:created>
  <dcterms:modified xsi:type="dcterms:W3CDTF">2024-09-22T21:34:30Z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