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046560" ContentType="image/png"/>
  <Default Extension="466933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6057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6f08d6607d5f71.12046560"/>
  <Relationship Id="rId3" Type="http://schemas.openxmlformats.org/officeDocument/2006/relationships/image" Target="../media/logo_66f08d661683c72.466933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Table 2: Fixed Dose Combinations Approved in Europe for the Treatment of Ischemic Heart Disease" descr="Table 2: Fixed Dose Combinations Approved in Europe for the Treatment of Ischemic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ellamo F, Werdan K, Narkiewicz K, Rosano G, Volterra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Fixed Dose Combinations Approved in Europe for the Treatment of Ischemic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4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2024-09-22T21:34:30Z</dcterms:created>
  <dcterms:modified xsi:type="dcterms:W3CDTF">2024-09-22T21:34:30Z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