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931971" ContentType="image/png"/>
  <Default Extension="730659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6588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6c4bbd68f491.21931971"/>
  <Relationship Id="rId3" Type="http://schemas.openxmlformats.org/officeDocument/2006/relationships/image" Target="../media/logo_6736c4bbdb81f42.730659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Table 2: Fixed Dose Combinations Approved in Europe for the Treatment of Ischemic Heart Disease" descr="Table 2: Fixed Dose Combinations Approved in Europe for the Treatment of Ischemic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48275" cy="4229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ellamo F, Werdan K, Narkiewicz K, Rosano G, Volterran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Fixed Dose Combinations Approved in Europe for the Treatment of Ischemic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4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2024-11-15T03:49:15Z</dcterms:created>
  <dcterms:modified xsi:type="dcterms:W3CDTF">2024-11-15T03:49:15Z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