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736812" ContentType="image/png"/>
  <Default Extension="505523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7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0d9640f381.31736812"/>
  <Relationship Id="rId3" Type="http://schemas.openxmlformats.org/officeDocument/2006/relationships/image" Target="../media/logo_6739f0d973cf092.505523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09850"/>
          <a:chOff x="9525" y="9525"/>
          <a:chExt cx="9229725" cy="2609850"/>
        </a:xfrm>
      </p:grpSpPr>
      <p:pic>
        <p:nvPicPr>
          <p:cNvPr id="1" name="Table 3: Fixed Dose Combinations Approved in Europe for the Treatment of Heart Failure" descr="Table 3: Fixed Dose Combinations Approved in Europe for the Treatment of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81600" cy="1847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ellamo F, Werdan K, Narkiewicz K, Rosano G, Volterran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Fixed Dose Combinations Approved in Europe for the Treatment of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4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2024-11-17T13:34:17Z</dcterms:created>
  <dcterms:modified xsi:type="dcterms:W3CDTF">2024-11-17T13:34:17Z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