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368792" ContentType="image/png"/>
  <Default Extension="064007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2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ef922b7661.21368792"/>
  <Relationship Id="rId3" Type="http://schemas.openxmlformats.org/officeDocument/2006/relationships/image" Target="../media/logo_6739eef93af4d32.064007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86325"/>
          <a:chOff x="9525" y="9525"/>
          <a:chExt cx="9229725" cy="4886325"/>
        </a:xfrm>
      </p:grpSpPr>
      <p:pic>
        <p:nvPicPr>
          <p:cNvPr id="1" name="Figure 1: Assessment of Regional Myocardial Viability and Dyssynchrony with Gated Single Photon Emission Computed Tomography Myocardial Perfusion Imaging" descr="Figure 1: Assessment of Regional Myocardial Viability and Dyssynchrony with Gated Single Photon Emission Computed Tomography Myocardial Perfusion Imag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800600" cy="4019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ng H, Tang S, Zhou 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ssessment of Regional Myocardial Viability and Dyssynchrony with Gated Single Photon Emission Computed Tomography Myocardial Perfusion Imag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69–7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3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2024-11-17T13:26:17Z</dcterms:created>
  <dcterms:modified xsi:type="dcterms:W3CDTF">2024-11-17T13:26:17Z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